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7475200" cy="9753600"/>
  <p:notesSz cx="174752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952F"/>
    <a:srgbClr val="F46C4D"/>
    <a:srgbClr val="373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932" y="2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g"/><Relationship Id="rId11" Type="http://schemas.openxmlformats.org/officeDocument/2006/relationships/image" Target="../media/image13.pn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0640" y="3023616"/>
            <a:ext cx="1485392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00" b="0" i="0">
                <a:solidFill>
                  <a:srgbClr val="1F1F1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21280" y="5462016"/>
            <a:ext cx="1223264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00" b="0" i="0">
                <a:solidFill>
                  <a:srgbClr val="1F1F1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" y="8280400"/>
            <a:ext cx="1219200" cy="11684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17800" y="8623300"/>
            <a:ext cx="1816100" cy="774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500" y="9563100"/>
            <a:ext cx="1460500" cy="12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00" b="0" i="0">
                <a:solidFill>
                  <a:srgbClr val="1F1F1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73760" y="2243328"/>
            <a:ext cx="7601712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67926" y="2046816"/>
            <a:ext cx="7418069" cy="5782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DB572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0" y="6045200"/>
            <a:ext cx="1117600" cy="9906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87600" y="6032500"/>
            <a:ext cx="279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1300" y="6045200"/>
            <a:ext cx="990600" cy="9906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8100" y="6032500"/>
            <a:ext cx="1079500" cy="10287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94600" y="6032500"/>
            <a:ext cx="1841500" cy="10287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12300" y="6032500"/>
            <a:ext cx="952500" cy="10287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29900" y="6045200"/>
            <a:ext cx="1435100" cy="99060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700" y="3213100"/>
            <a:ext cx="17462500" cy="21336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700" y="5765800"/>
            <a:ext cx="17462500" cy="2286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700" y="5765800"/>
            <a:ext cx="17462500" cy="2286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2700" y="7302500"/>
            <a:ext cx="17449800" cy="558800"/>
          </a:xfrm>
          <a:custGeom>
            <a:avLst/>
            <a:gdLst/>
            <a:ahLst/>
            <a:cxnLst/>
            <a:rect l="l" t="t" r="r" b="b"/>
            <a:pathLst>
              <a:path w="17449800" h="558800">
                <a:moveTo>
                  <a:pt x="17449800" y="558800"/>
                </a:moveTo>
                <a:lnTo>
                  <a:pt x="0" y="558800"/>
                </a:lnTo>
                <a:lnTo>
                  <a:pt x="0" y="0"/>
                </a:lnTo>
                <a:lnTo>
                  <a:pt x="17449800" y="0"/>
                </a:lnTo>
                <a:lnTo>
                  <a:pt x="17449800" y="558800"/>
                </a:lnTo>
                <a:close/>
              </a:path>
            </a:pathLst>
          </a:custGeom>
          <a:solidFill>
            <a:srgbClr val="262D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00" b="0" i="0">
                <a:solidFill>
                  <a:srgbClr val="1F1F1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5143" y="242005"/>
            <a:ext cx="16039414" cy="17656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00" b="0" i="0">
                <a:solidFill>
                  <a:srgbClr val="1F1F1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69812" y="2308577"/>
            <a:ext cx="14652625" cy="6154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941568" y="9070848"/>
            <a:ext cx="559206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73760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582144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437096" y="4526992"/>
            <a:ext cx="6324600" cy="699615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/>
          <a:p>
            <a:pPr marR="101600" algn="ctr">
              <a:lnSpc>
                <a:spcPts val="5880"/>
              </a:lnSpc>
              <a:spcBef>
                <a:spcPts val="120"/>
              </a:spcBef>
            </a:pPr>
            <a:r>
              <a:rPr lang="es-ES" sz="4000" b="1" spc="-30" dirty="0">
                <a:solidFill>
                  <a:srgbClr val="373664"/>
                </a:solidFill>
                <a:latin typeface="Arial MT"/>
                <a:cs typeface="Arial MT"/>
              </a:rPr>
              <a:t>TÍTULO DEL TRABAJO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23A0E0B2-F1A1-4BC3-A748-117C607CD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232611"/>
            <a:ext cx="2667000" cy="240162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C17010F-E34F-4A8F-A147-D11D31FB18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0" t="11291" r="8012" b="16129"/>
          <a:stretch/>
        </p:blipFill>
        <p:spPr>
          <a:xfrm>
            <a:off x="9956800" y="256674"/>
            <a:ext cx="6662204" cy="370122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4921A54-D452-4C17-B1B9-09E9FB059F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654" t="66518" r="10889" b="28594"/>
          <a:stretch/>
        </p:blipFill>
        <p:spPr>
          <a:xfrm>
            <a:off x="7213601" y="4267200"/>
            <a:ext cx="10287000" cy="765892"/>
          </a:xfrm>
          <a:prstGeom prst="rect">
            <a:avLst/>
          </a:prstGeom>
        </p:spPr>
      </p:pic>
      <p:sp>
        <p:nvSpPr>
          <p:cNvPr id="24" name="object 14">
            <a:extLst>
              <a:ext uri="{FF2B5EF4-FFF2-40B4-BE49-F238E27FC236}">
                <a16:creationId xmlns:a16="http://schemas.microsoft.com/office/drawing/2014/main" id="{F84066E7-B7EC-480F-9D9E-9BCFB7D39176}"/>
              </a:ext>
            </a:extLst>
          </p:cNvPr>
          <p:cNvSpPr txBox="1"/>
          <p:nvPr/>
        </p:nvSpPr>
        <p:spPr>
          <a:xfrm>
            <a:off x="8856663" y="6629400"/>
            <a:ext cx="7000875" cy="11926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4130" algn="ctr">
              <a:lnSpc>
                <a:spcPct val="100000"/>
              </a:lnSpc>
              <a:spcBef>
                <a:spcPts val="1520"/>
              </a:spcBef>
            </a:pPr>
            <a:r>
              <a:rPr lang="es-ES" sz="3200" b="1" spc="-175" dirty="0">
                <a:solidFill>
                  <a:srgbClr val="F46C4D"/>
                </a:solidFill>
                <a:latin typeface="Arial MT"/>
                <a:cs typeface="Arial MT"/>
              </a:rPr>
              <a:t>Autor(es)</a:t>
            </a:r>
            <a:r>
              <a:rPr sz="3200" b="1" spc="10" dirty="0">
                <a:solidFill>
                  <a:srgbClr val="F46C4D"/>
                </a:solidFill>
                <a:latin typeface="Arial MT"/>
                <a:cs typeface="Arial MT"/>
              </a:rPr>
              <a:t> </a:t>
            </a:r>
            <a:r>
              <a:rPr lang="es-ES" sz="3200" b="1" spc="10" baseline="-5464" dirty="0">
                <a:solidFill>
                  <a:srgbClr val="F46C4D"/>
                </a:solidFill>
                <a:latin typeface="Arial MT"/>
                <a:cs typeface="Arial MT"/>
              </a:rPr>
              <a:t>- </a:t>
            </a:r>
            <a:r>
              <a:rPr sz="3200" b="1" spc="-405" baseline="-5464" dirty="0">
                <a:solidFill>
                  <a:srgbClr val="F46C4D"/>
                </a:solidFill>
                <a:latin typeface="Arial MT"/>
                <a:cs typeface="Arial MT"/>
              </a:rPr>
              <a:t> </a:t>
            </a:r>
            <a:r>
              <a:rPr lang="es-ES" sz="3200" b="1" spc="-145" dirty="0">
                <a:solidFill>
                  <a:srgbClr val="F46C4D"/>
                </a:solidFill>
                <a:latin typeface="Arial MT"/>
                <a:cs typeface="Arial MT"/>
              </a:rPr>
              <a:t>Filiación</a:t>
            </a:r>
          </a:p>
          <a:p>
            <a:pPr marL="24130" algn="ctr">
              <a:lnSpc>
                <a:spcPct val="100000"/>
              </a:lnSpc>
              <a:spcBef>
                <a:spcPts val="1520"/>
              </a:spcBef>
            </a:pPr>
            <a:r>
              <a:rPr lang="es-ES" sz="3200" b="1" spc="-145" dirty="0">
                <a:solidFill>
                  <a:srgbClr val="C4952F"/>
                </a:solidFill>
                <a:latin typeface="Arial MT"/>
                <a:cs typeface="Arial MT"/>
              </a:rPr>
              <a:t>Correo electrónico</a:t>
            </a:r>
            <a:endParaRPr sz="3200" b="1" dirty="0">
              <a:solidFill>
                <a:srgbClr val="C4952F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04BA429-0114-466A-A65C-64C5500298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43" t="88151" r="5460" b="7162"/>
          <a:stretch/>
        </p:blipFill>
        <p:spPr>
          <a:xfrm>
            <a:off x="0" y="9063789"/>
            <a:ext cx="17475200" cy="68981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BD4EA7D-8746-4157-A1A5-C2CD5AC229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28" t="43750" r="29785" b="24218"/>
          <a:stretch/>
        </p:blipFill>
        <p:spPr>
          <a:xfrm>
            <a:off x="14798907" y="0"/>
            <a:ext cx="2676293" cy="114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11</Words>
  <Application>Microsoft Office PowerPoint</Application>
  <PresentationFormat>Personalizado</PresentationFormat>
  <Paragraphs>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 Black</vt:lpstr>
      <vt:lpstr>Arial MT</vt:lpstr>
      <vt:lpstr>Courier New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Alexandra Ossa López</cp:lastModifiedBy>
  <cp:revision>4</cp:revision>
  <dcterms:created xsi:type="dcterms:W3CDTF">2026-02-11T18:33:12Z</dcterms:created>
  <dcterms:modified xsi:type="dcterms:W3CDTF">2026-02-11T19:03:27Z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2026-02-11T00:00:00Z</vt:filetime>
  </property>
  <property fmtid="{D5CDD505-2E9C-101B-9397-08002B2CF9AE}" pid="3" name="LastSaved">
    <vt:filetime>2026-02-11T00:00:00Z</vt:filetime>
  </property>
</Properties>
</file>